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CCCF1565-89D5-405C-BEA4-12EE99479F1F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A8B6988A-6342-4C0C-A36D-78E9AA2A87B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This great day, I met upon the way,</a:t>
            </a:r>
            <a:br>
              <a:rPr lang="en-US" dirty="0" smtClean="0"/>
            </a:br>
            <a:r>
              <a:rPr lang="en-US" dirty="0" smtClean="0"/>
              <a:t>the kings of East as they came riding proudly.</a:t>
            </a:r>
            <a:br>
              <a:rPr lang="en-US" dirty="0" smtClean="0"/>
            </a:br>
            <a:r>
              <a:rPr lang="en-US" dirty="0" smtClean="0"/>
              <a:t>This great day, I met upon the way,</a:t>
            </a:r>
            <a:br>
              <a:rPr lang="en-US" dirty="0" smtClean="0"/>
            </a:br>
            <a:r>
              <a:rPr lang="en-US" dirty="0" smtClean="0"/>
              <a:t>The kings of East with all their fine array.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2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The gifts of gold, frankincense, and myrrh</a:t>
            </a:r>
            <a:br>
              <a:rPr lang="en-US" sz="2800" dirty="0" smtClean="0"/>
            </a:br>
            <a:r>
              <a:rPr lang="en-US" sz="2800" dirty="0" smtClean="0"/>
              <a:t>were guarded close by a band of sturdy warriors</a:t>
            </a:r>
            <a:br>
              <a:rPr lang="en-US" sz="2800" dirty="0" smtClean="0"/>
            </a:br>
            <a:r>
              <a:rPr lang="en-US" sz="2800" dirty="0" smtClean="0"/>
              <a:t>Their swords, their shields, and their bucklers bright,</a:t>
            </a:r>
            <a:br>
              <a:rPr lang="en-US" sz="2800" dirty="0" smtClean="0"/>
            </a:br>
            <a:r>
              <a:rPr lang="en-US" sz="2800" dirty="0" smtClean="0"/>
              <a:t>agleam and sparkling in the morning light.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6597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Kazoos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83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45</TotalTime>
  <Words>20</Words>
  <Application>Microsoft Office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Horizon</vt:lpstr>
      <vt:lpstr>This great day, I met upon the way, the kings of East as they came riding proudly. This great day, I met upon the way, The kings of East with all their fine array.</vt:lpstr>
      <vt:lpstr>The gifts of gold, frankincense, and myrrh were guarded close by a band of sturdy warriors Their swords, their shields, and their bucklers bright, agleam and sparkling in the morning light.</vt:lpstr>
      <vt:lpstr>Kazoos </vt:lpstr>
    </vt:vector>
  </TitlesOfParts>
  <Company>Carson City - Crystal Area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great day, I met upon the way, the kings of East as they came riding proudly. This great day, I met upon the way, The kings of East with all their fine array.</dc:title>
  <dc:creator>Angie Vandewarker</dc:creator>
  <cp:lastModifiedBy>Angie Vandewarker</cp:lastModifiedBy>
  <cp:revision>6</cp:revision>
  <dcterms:created xsi:type="dcterms:W3CDTF">2012-10-30T12:54:35Z</dcterms:created>
  <dcterms:modified xsi:type="dcterms:W3CDTF">2012-11-02T13:31:50Z</dcterms:modified>
</cp:coreProperties>
</file>